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D1127-DB80-4475-ACF9-C45DB0340BC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51BEA-3B24-42DE-AB84-CDA5681167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DFD is data flow diagram</a:t>
          </a:r>
          <a:r>
            <a:rPr lang="en-US" sz="2000" dirty="0"/>
            <a:t>.</a:t>
          </a:r>
        </a:p>
      </dgm:t>
    </dgm:pt>
    <dgm:pt modelId="{020BBA24-3218-4909-B402-1482285836B6}" type="parTrans" cxnId="{9B8E6C7F-D361-4B3A-9A53-A4AECC45400A}">
      <dgm:prSet/>
      <dgm:spPr/>
      <dgm:t>
        <a:bodyPr/>
        <a:lstStyle/>
        <a:p>
          <a:endParaRPr lang="en-US"/>
        </a:p>
      </dgm:t>
    </dgm:pt>
    <dgm:pt modelId="{B5FD6628-C760-4E3E-A504-6CD6CCD85955}" type="sibTrans" cxnId="{9B8E6C7F-D361-4B3A-9A53-A4AECC45400A}">
      <dgm:prSet/>
      <dgm:spPr/>
      <dgm:t>
        <a:bodyPr/>
        <a:lstStyle/>
        <a:p>
          <a:endParaRPr lang="en-US"/>
        </a:p>
      </dgm:t>
    </dgm:pt>
    <dgm:pt modelId="{EFAB466F-6279-4BBD-A257-E31B88F17D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It is also known as bubble chart.</a:t>
          </a:r>
        </a:p>
      </dgm:t>
    </dgm:pt>
    <dgm:pt modelId="{34B6E2A9-93FF-4C42-9FD9-AA85B83F865A}" type="parTrans" cxnId="{D7AA2C2C-FB79-41D7-8EA3-4A051F55C864}">
      <dgm:prSet/>
      <dgm:spPr/>
      <dgm:t>
        <a:bodyPr/>
        <a:lstStyle/>
        <a:p>
          <a:endParaRPr lang="en-US"/>
        </a:p>
      </dgm:t>
    </dgm:pt>
    <dgm:pt modelId="{5E04D749-1D72-4190-906D-945E681F3CD0}" type="sibTrans" cxnId="{D7AA2C2C-FB79-41D7-8EA3-4A051F55C864}">
      <dgm:prSet/>
      <dgm:spPr/>
      <dgm:t>
        <a:bodyPr/>
        <a:lstStyle/>
        <a:p>
          <a:endParaRPr lang="en-US"/>
        </a:p>
      </dgm:t>
    </dgm:pt>
    <dgm:pt modelId="{93658F00-8FA3-4E8F-A15B-06460B24E1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Represent the flow of data graphically.</a:t>
          </a:r>
        </a:p>
      </dgm:t>
    </dgm:pt>
    <dgm:pt modelId="{4E18D28C-2445-4DA5-B014-2EAFD705E4D1}" type="parTrans" cxnId="{8F032AEB-AE67-4FD2-AEB6-4A736B309E4F}">
      <dgm:prSet/>
      <dgm:spPr/>
      <dgm:t>
        <a:bodyPr/>
        <a:lstStyle/>
        <a:p>
          <a:endParaRPr lang="en-US"/>
        </a:p>
      </dgm:t>
    </dgm:pt>
    <dgm:pt modelId="{8DEE7142-C4D2-4141-9DB8-21AFEFE546B5}" type="sibTrans" cxnId="{8F032AEB-AE67-4FD2-AEB6-4A736B309E4F}">
      <dgm:prSet/>
      <dgm:spPr/>
      <dgm:t>
        <a:bodyPr/>
        <a:lstStyle/>
        <a:p>
          <a:endParaRPr lang="en-US"/>
        </a:p>
      </dgm:t>
    </dgm:pt>
    <dgm:pt modelId="{36958E04-49F2-4257-90FE-19C8C78D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It shows the incoming data flow , out going data flow and store the data in graphical form.</a:t>
          </a:r>
        </a:p>
      </dgm:t>
    </dgm:pt>
    <dgm:pt modelId="{D770FAFF-8D59-44C1-AA8C-B24CE60E9268}" type="parTrans" cxnId="{9ECCF896-BF9D-4268-9B0E-201E798F2433}">
      <dgm:prSet/>
      <dgm:spPr/>
      <dgm:t>
        <a:bodyPr/>
        <a:lstStyle/>
        <a:p>
          <a:endParaRPr lang="en-US"/>
        </a:p>
      </dgm:t>
    </dgm:pt>
    <dgm:pt modelId="{74729D85-1AF5-4C7B-A271-FFB96C876003}" type="sibTrans" cxnId="{9ECCF896-BF9D-4268-9B0E-201E798F2433}">
      <dgm:prSet/>
      <dgm:spPr/>
      <dgm:t>
        <a:bodyPr/>
        <a:lstStyle/>
        <a:p>
          <a:endParaRPr lang="en-US"/>
        </a:p>
      </dgm:t>
    </dgm:pt>
    <dgm:pt modelId="{4518181D-155A-4C25-AB8B-8BA438B218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show the how data is process in a system in terms of input and output.</a:t>
          </a:r>
        </a:p>
      </dgm:t>
    </dgm:pt>
    <dgm:pt modelId="{85EAAC2D-A463-4D38-A6A5-0C416C496F12}" type="parTrans" cxnId="{AE42948A-9E8A-4608-B41B-30F1A2356FE0}">
      <dgm:prSet/>
      <dgm:spPr/>
      <dgm:t>
        <a:bodyPr/>
        <a:lstStyle/>
        <a:p>
          <a:endParaRPr lang="en-US"/>
        </a:p>
      </dgm:t>
    </dgm:pt>
    <dgm:pt modelId="{E55C37FD-9BB8-44AE-960B-D37B108C1D06}" type="sibTrans" cxnId="{AE42948A-9E8A-4608-B41B-30F1A2356FE0}">
      <dgm:prSet/>
      <dgm:spPr/>
      <dgm:t>
        <a:bodyPr/>
        <a:lstStyle/>
        <a:p>
          <a:endParaRPr lang="en-US"/>
        </a:p>
      </dgm:t>
    </dgm:pt>
    <dgm:pt modelId="{34E02951-CA65-4278-9EF2-F85747DC2151}" type="pres">
      <dgm:prSet presAssocID="{834D1127-DB80-4475-ACF9-C45DB0340BCE}" presName="root" presStyleCnt="0">
        <dgm:presLayoutVars>
          <dgm:dir/>
          <dgm:resizeHandles val="exact"/>
        </dgm:presLayoutVars>
      </dgm:prSet>
      <dgm:spPr/>
    </dgm:pt>
    <dgm:pt modelId="{D6A98C82-9A42-4554-A9B8-F5A856E00414}" type="pres">
      <dgm:prSet presAssocID="{0B651BEA-3B24-42DE-AB84-CDA568116769}" presName="compNode" presStyleCnt="0"/>
      <dgm:spPr/>
    </dgm:pt>
    <dgm:pt modelId="{A807B72D-BC7B-4AC0-A1D4-7092590F08D3}" type="pres">
      <dgm:prSet presAssocID="{0B651BEA-3B24-42DE-AB84-CDA5681167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E6B9D03-F729-45DE-8270-BF9B2F6794CC}" type="pres">
      <dgm:prSet presAssocID="{0B651BEA-3B24-42DE-AB84-CDA568116769}" presName="spaceRect" presStyleCnt="0"/>
      <dgm:spPr/>
    </dgm:pt>
    <dgm:pt modelId="{42CE9A0A-241E-49D6-8E20-524D25CB45DD}" type="pres">
      <dgm:prSet presAssocID="{0B651BEA-3B24-42DE-AB84-CDA568116769}" presName="textRect" presStyleLbl="revTx" presStyleIdx="0" presStyleCnt="5">
        <dgm:presLayoutVars>
          <dgm:chMax val="1"/>
          <dgm:chPref val="1"/>
        </dgm:presLayoutVars>
      </dgm:prSet>
      <dgm:spPr/>
    </dgm:pt>
    <dgm:pt modelId="{C59DDC4A-2A07-4CE2-BF43-24D9B21C9AF7}" type="pres">
      <dgm:prSet presAssocID="{B5FD6628-C760-4E3E-A504-6CD6CCD85955}" presName="sibTrans" presStyleCnt="0"/>
      <dgm:spPr/>
    </dgm:pt>
    <dgm:pt modelId="{26B997D0-44BA-4C4E-9078-8F352DA2A243}" type="pres">
      <dgm:prSet presAssocID="{EFAB466F-6279-4BBD-A257-E31B88F17D52}" presName="compNode" presStyleCnt="0"/>
      <dgm:spPr/>
    </dgm:pt>
    <dgm:pt modelId="{7A4F163B-A088-48F5-9A10-839F074F3262}" type="pres">
      <dgm:prSet presAssocID="{EFAB466F-6279-4BBD-A257-E31B88F17D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DE2A4733-47AF-4DE2-846C-0925032FA93F}" type="pres">
      <dgm:prSet presAssocID="{EFAB466F-6279-4BBD-A257-E31B88F17D52}" presName="spaceRect" presStyleCnt="0"/>
      <dgm:spPr/>
    </dgm:pt>
    <dgm:pt modelId="{84FD0DD0-1963-409C-91D4-C63634C4E67D}" type="pres">
      <dgm:prSet presAssocID="{EFAB466F-6279-4BBD-A257-E31B88F17D52}" presName="textRect" presStyleLbl="revTx" presStyleIdx="1" presStyleCnt="5">
        <dgm:presLayoutVars>
          <dgm:chMax val="1"/>
          <dgm:chPref val="1"/>
        </dgm:presLayoutVars>
      </dgm:prSet>
      <dgm:spPr/>
    </dgm:pt>
    <dgm:pt modelId="{71AD68D1-B7CE-401B-AD18-AD7E01195B7F}" type="pres">
      <dgm:prSet presAssocID="{5E04D749-1D72-4190-906D-945E681F3CD0}" presName="sibTrans" presStyleCnt="0"/>
      <dgm:spPr/>
    </dgm:pt>
    <dgm:pt modelId="{75BCC47A-20C2-463D-AB78-34C9C784F92D}" type="pres">
      <dgm:prSet presAssocID="{93658F00-8FA3-4E8F-A15B-06460B24E1FA}" presName="compNode" presStyleCnt="0"/>
      <dgm:spPr/>
    </dgm:pt>
    <dgm:pt modelId="{5AB627E0-5368-47B0-BD92-0FAD3E0C7814}" type="pres">
      <dgm:prSet presAssocID="{93658F00-8FA3-4E8F-A15B-06460B24E1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E562409-6E4A-45EE-AE33-17DE757BAF7C}" type="pres">
      <dgm:prSet presAssocID="{93658F00-8FA3-4E8F-A15B-06460B24E1FA}" presName="spaceRect" presStyleCnt="0"/>
      <dgm:spPr/>
    </dgm:pt>
    <dgm:pt modelId="{95F0D76C-F565-4FFF-B760-D74382FA7A00}" type="pres">
      <dgm:prSet presAssocID="{93658F00-8FA3-4E8F-A15B-06460B24E1FA}" presName="textRect" presStyleLbl="revTx" presStyleIdx="2" presStyleCnt="5">
        <dgm:presLayoutVars>
          <dgm:chMax val="1"/>
          <dgm:chPref val="1"/>
        </dgm:presLayoutVars>
      </dgm:prSet>
      <dgm:spPr/>
    </dgm:pt>
    <dgm:pt modelId="{FAC69BD7-4EA0-45D0-9693-0EB3D85295D9}" type="pres">
      <dgm:prSet presAssocID="{8DEE7142-C4D2-4141-9DB8-21AFEFE546B5}" presName="sibTrans" presStyleCnt="0"/>
      <dgm:spPr/>
    </dgm:pt>
    <dgm:pt modelId="{BFA7DE18-6F2E-44FF-8072-550FB18D4313}" type="pres">
      <dgm:prSet presAssocID="{36958E04-49F2-4257-90FE-19C8C78D6E80}" presName="compNode" presStyleCnt="0"/>
      <dgm:spPr/>
    </dgm:pt>
    <dgm:pt modelId="{EB0EBFA7-A43A-4391-8DAF-57FD9D2D8066}" type="pres">
      <dgm:prSet presAssocID="{36958E04-49F2-4257-90FE-19C8C78D6E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261E58D-7C9D-4B19-AF7C-89C220173459}" type="pres">
      <dgm:prSet presAssocID="{36958E04-49F2-4257-90FE-19C8C78D6E80}" presName="spaceRect" presStyleCnt="0"/>
      <dgm:spPr/>
    </dgm:pt>
    <dgm:pt modelId="{C9896B0C-DC23-4037-81E4-B48F79BD7A5D}" type="pres">
      <dgm:prSet presAssocID="{36958E04-49F2-4257-90FE-19C8C78D6E80}" presName="textRect" presStyleLbl="revTx" presStyleIdx="3" presStyleCnt="5">
        <dgm:presLayoutVars>
          <dgm:chMax val="1"/>
          <dgm:chPref val="1"/>
        </dgm:presLayoutVars>
      </dgm:prSet>
      <dgm:spPr/>
    </dgm:pt>
    <dgm:pt modelId="{107CDBC9-8572-4C28-B39E-787522CD1508}" type="pres">
      <dgm:prSet presAssocID="{74729D85-1AF5-4C7B-A271-FFB96C876003}" presName="sibTrans" presStyleCnt="0"/>
      <dgm:spPr/>
    </dgm:pt>
    <dgm:pt modelId="{DBA4DC0E-E8EF-40A2-BD78-3A5AC0A43080}" type="pres">
      <dgm:prSet presAssocID="{4518181D-155A-4C25-AB8B-8BA438B218E5}" presName="compNode" presStyleCnt="0"/>
      <dgm:spPr/>
    </dgm:pt>
    <dgm:pt modelId="{A23B7136-69B6-4EE3-A198-D79343AD5532}" type="pres">
      <dgm:prSet presAssocID="{4518181D-155A-4C25-AB8B-8BA438B218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6B2C2A8-D5EE-4557-A2A6-BF09A5B1E0F6}" type="pres">
      <dgm:prSet presAssocID="{4518181D-155A-4C25-AB8B-8BA438B218E5}" presName="spaceRect" presStyleCnt="0"/>
      <dgm:spPr/>
    </dgm:pt>
    <dgm:pt modelId="{F96B69E3-A3E2-41F6-9543-A2AC099B4397}" type="pres">
      <dgm:prSet presAssocID="{4518181D-155A-4C25-AB8B-8BA438B218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7AA2C2C-FB79-41D7-8EA3-4A051F55C864}" srcId="{834D1127-DB80-4475-ACF9-C45DB0340BCE}" destId="{EFAB466F-6279-4BBD-A257-E31B88F17D52}" srcOrd="1" destOrd="0" parTransId="{34B6E2A9-93FF-4C42-9FD9-AA85B83F865A}" sibTransId="{5E04D749-1D72-4190-906D-945E681F3CD0}"/>
    <dgm:cxn modelId="{A32BD42D-A1EE-44A0-875B-19457753BE1F}" type="presOf" srcId="{834D1127-DB80-4475-ACF9-C45DB0340BCE}" destId="{34E02951-CA65-4278-9EF2-F85747DC2151}" srcOrd="0" destOrd="0" presId="urn:microsoft.com/office/officeart/2018/2/layout/IconLabelList"/>
    <dgm:cxn modelId="{9B8E6C7F-D361-4B3A-9A53-A4AECC45400A}" srcId="{834D1127-DB80-4475-ACF9-C45DB0340BCE}" destId="{0B651BEA-3B24-42DE-AB84-CDA568116769}" srcOrd="0" destOrd="0" parTransId="{020BBA24-3218-4909-B402-1482285836B6}" sibTransId="{B5FD6628-C760-4E3E-A504-6CD6CCD85955}"/>
    <dgm:cxn modelId="{FE8BF580-D443-4109-839B-B73A6DC7B804}" type="presOf" srcId="{93658F00-8FA3-4E8F-A15B-06460B24E1FA}" destId="{95F0D76C-F565-4FFF-B760-D74382FA7A00}" srcOrd="0" destOrd="0" presId="urn:microsoft.com/office/officeart/2018/2/layout/IconLabelList"/>
    <dgm:cxn modelId="{AE42948A-9E8A-4608-B41B-30F1A2356FE0}" srcId="{834D1127-DB80-4475-ACF9-C45DB0340BCE}" destId="{4518181D-155A-4C25-AB8B-8BA438B218E5}" srcOrd="4" destOrd="0" parTransId="{85EAAC2D-A463-4D38-A6A5-0C416C496F12}" sibTransId="{E55C37FD-9BB8-44AE-960B-D37B108C1D06}"/>
    <dgm:cxn modelId="{9ECCF896-BF9D-4268-9B0E-201E798F2433}" srcId="{834D1127-DB80-4475-ACF9-C45DB0340BCE}" destId="{36958E04-49F2-4257-90FE-19C8C78D6E80}" srcOrd="3" destOrd="0" parTransId="{D770FAFF-8D59-44C1-AA8C-B24CE60E9268}" sibTransId="{74729D85-1AF5-4C7B-A271-FFB96C876003}"/>
    <dgm:cxn modelId="{EC2CA5A8-F8B1-4B0D-94AF-B66DB16EF8DA}" type="presOf" srcId="{EFAB466F-6279-4BBD-A257-E31B88F17D52}" destId="{84FD0DD0-1963-409C-91D4-C63634C4E67D}" srcOrd="0" destOrd="0" presId="urn:microsoft.com/office/officeart/2018/2/layout/IconLabelList"/>
    <dgm:cxn modelId="{A0E490C6-273E-4F3B-99D1-299A6120AF7B}" type="presOf" srcId="{0B651BEA-3B24-42DE-AB84-CDA568116769}" destId="{42CE9A0A-241E-49D6-8E20-524D25CB45DD}" srcOrd="0" destOrd="0" presId="urn:microsoft.com/office/officeart/2018/2/layout/IconLabelList"/>
    <dgm:cxn modelId="{2F8090CE-F0AE-464A-99D4-E96DF3165292}" type="presOf" srcId="{36958E04-49F2-4257-90FE-19C8C78D6E80}" destId="{C9896B0C-DC23-4037-81E4-B48F79BD7A5D}" srcOrd="0" destOrd="0" presId="urn:microsoft.com/office/officeart/2018/2/layout/IconLabelList"/>
    <dgm:cxn modelId="{BC0724E2-DF28-4477-90BD-36BF7DEE152A}" type="presOf" srcId="{4518181D-155A-4C25-AB8B-8BA438B218E5}" destId="{F96B69E3-A3E2-41F6-9543-A2AC099B4397}" srcOrd="0" destOrd="0" presId="urn:microsoft.com/office/officeart/2018/2/layout/IconLabelList"/>
    <dgm:cxn modelId="{8F032AEB-AE67-4FD2-AEB6-4A736B309E4F}" srcId="{834D1127-DB80-4475-ACF9-C45DB0340BCE}" destId="{93658F00-8FA3-4E8F-A15B-06460B24E1FA}" srcOrd="2" destOrd="0" parTransId="{4E18D28C-2445-4DA5-B014-2EAFD705E4D1}" sibTransId="{8DEE7142-C4D2-4141-9DB8-21AFEFE546B5}"/>
    <dgm:cxn modelId="{10C03E7B-0538-4088-BE99-E6271909054A}" type="presParOf" srcId="{34E02951-CA65-4278-9EF2-F85747DC2151}" destId="{D6A98C82-9A42-4554-A9B8-F5A856E00414}" srcOrd="0" destOrd="0" presId="urn:microsoft.com/office/officeart/2018/2/layout/IconLabelList"/>
    <dgm:cxn modelId="{8A5C2095-6B6A-4417-A7C6-47320B8F22CA}" type="presParOf" srcId="{D6A98C82-9A42-4554-A9B8-F5A856E00414}" destId="{A807B72D-BC7B-4AC0-A1D4-7092590F08D3}" srcOrd="0" destOrd="0" presId="urn:microsoft.com/office/officeart/2018/2/layout/IconLabelList"/>
    <dgm:cxn modelId="{9B0E2A7C-BEA9-48A0-9597-12835FCDC5FA}" type="presParOf" srcId="{D6A98C82-9A42-4554-A9B8-F5A856E00414}" destId="{0E6B9D03-F729-45DE-8270-BF9B2F6794CC}" srcOrd="1" destOrd="0" presId="urn:microsoft.com/office/officeart/2018/2/layout/IconLabelList"/>
    <dgm:cxn modelId="{EEDDD12A-FCF7-46F2-8869-C3506C38C723}" type="presParOf" srcId="{D6A98C82-9A42-4554-A9B8-F5A856E00414}" destId="{42CE9A0A-241E-49D6-8E20-524D25CB45DD}" srcOrd="2" destOrd="0" presId="urn:microsoft.com/office/officeart/2018/2/layout/IconLabelList"/>
    <dgm:cxn modelId="{6BAE36C9-5312-4CAB-8DA8-6E80973F0EF0}" type="presParOf" srcId="{34E02951-CA65-4278-9EF2-F85747DC2151}" destId="{C59DDC4A-2A07-4CE2-BF43-24D9B21C9AF7}" srcOrd="1" destOrd="0" presId="urn:microsoft.com/office/officeart/2018/2/layout/IconLabelList"/>
    <dgm:cxn modelId="{DE873D12-C498-44CF-B261-C752A70689C9}" type="presParOf" srcId="{34E02951-CA65-4278-9EF2-F85747DC2151}" destId="{26B997D0-44BA-4C4E-9078-8F352DA2A243}" srcOrd="2" destOrd="0" presId="urn:microsoft.com/office/officeart/2018/2/layout/IconLabelList"/>
    <dgm:cxn modelId="{9DD83D8B-3E33-4CBD-B077-8639701A6D55}" type="presParOf" srcId="{26B997D0-44BA-4C4E-9078-8F352DA2A243}" destId="{7A4F163B-A088-48F5-9A10-839F074F3262}" srcOrd="0" destOrd="0" presId="urn:microsoft.com/office/officeart/2018/2/layout/IconLabelList"/>
    <dgm:cxn modelId="{EFB049A3-6FA5-4E81-803C-CB57FDB932E2}" type="presParOf" srcId="{26B997D0-44BA-4C4E-9078-8F352DA2A243}" destId="{DE2A4733-47AF-4DE2-846C-0925032FA93F}" srcOrd="1" destOrd="0" presId="urn:microsoft.com/office/officeart/2018/2/layout/IconLabelList"/>
    <dgm:cxn modelId="{5456260A-9524-43FD-9999-14BE19A1B094}" type="presParOf" srcId="{26B997D0-44BA-4C4E-9078-8F352DA2A243}" destId="{84FD0DD0-1963-409C-91D4-C63634C4E67D}" srcOrd="2" destOrd="0" presId="urn:microsoft.com/office/officeart/2018/2/layout/IconLabelList"/>
    <dgm:cxn modelId="{F6D81703-0A3E-4711-95B5-62B22A4F6FA3}" type="presParOf" srcId="{34E02951-CA65-4278-9EF2-F85747DC2151}" destId="{71AD68D1-B7CE-401B-AD18-AD7E01195B7F}" srcOrd="3" destOrd="0" presId="urn:microsoft.com/office/officeart/2018/2/layout/IconLabelList"/>
    <dgm:cxn modelId="{77B70730-CE37-4035-B26B-0D2EA2C80553}" type="presParOf" srcId="{34E02951-CA65-4278-9EF2-F85747DC2151}" destId="{75BCC47A-20C2-463D-AB78-34C9C784F92D}" srcOrd="4" destOrd="0" presId="urn:microsoft.com/office/officeart/2018/2/layout/IconLabelList"/>
    <dgm:cxn modelId="{A703A47E-7015-4A88-817F-5D24CBEF5449}" type="presParOf" srcId="{75BCC47A-20C2-463D-AB78-34C9C784F92D}" destId="{5AB627E0-5368-47B0-BD92-0FAD3E0C7814}" srcOrd="0" destOrd="0" presId="urn:microsoft.com/office/officeart/2018/2/layout/IconLabelList"/>
    <dgm:cxn modelId="{9E91AC2E-5EBB-43EE-93D1-6B39E7911575}" type="presParOf" srcId="{75BCC47A-20C2-463D-AB78-34C9C784F92D}" destId="{AE562409-6E4A-45EE-AE33-17DE757BAF7C}" srcOrd="1" destOrd="0" presId="urn:microsoft.com/office/officeart/2018/2/layout/IconLabelList"/>
    <dgm:cxn modelId="{B32B6717-F0EA-4B19-99D9-8285D21B1C18}" type="presParOf" srcId="{75BCC47A-20C2-463D-AB78-34C9C784F92D}" destId="{95F0D76C-F565-4FFF-B760-D74382FA7A00}" srcOrd="2" destOrd="0" presId="urn:microsoft.com/office/officeart/2018/2/layout/IconLabelList"/>
    <dgm:cxn modelId="{21CF9459-7235-4077-8374-142837C3AA09}" type="presParOf" srcId="{34E02951-CA65-4278-9EF2-F85747DC2151}" destId="{FAC69BD7-4EA0-45D0-9693-0EB3D85295D9}" srcOrd="5" destOrd="0" presId="urn:microsoft.com/office/officeart/2018/2/layout/IconLabelList"/>
    <dgm:cxn modelId="{2E89F7DF-493D-4A6C-9E4A-D559E0A88C8F}" type="presParOf" srcId="{34E02951-CA65-4278-9EF2-F85747DC2151}" destId="{BFA7DE18-6F2E-44FF-8072-550FB18D4313}" srcOrd="6" destOrd="0" presId="urn:microsoft.com/office/officeart/2018/2/layout/IconLabelList"/>
    <dgm:cxn modelId="{4C40F53B-A9E2-48E0-A486-12F131D99C1F}" type="presParOf" srcId="{BFA7DE18-6F2E-44FF-8072-550FB18D4313}" destId="{EB0EBFA7-A43A-4391-8DAF-57FD9D2D8066}" srcOrd="0" destOrd="0" presId="urn:microsoft.com/office/officeart/2018/2/layout/IconLabelList"/>
    <dgm:cxn modelId="{8D79A2F7-A384-4089-9E2E-39C230BAA4E1}" type="presParOf" srcId="{BFA7DE18-6F2E-44FF-8072-550FB18D4313}" destId="{8261E58D-7C9D-4B19-AF7C-89C220173459}" srcOrd="1" destOrd="0" presId="urn:microsoft.com/office/officeart/2018/2/layout/IconLabelList"/>
    <dgm:cxn modelId="{0E2B1A8F-3C36-47AF-A6F4-BBAB380F69FD}" type="presParOf" srcId="{BFA7DE18-6F2E-44FF-8072-550FB18D4313}" destId="{C9896B0C-DC23-4037-81E4-B48F79BD7A5D}" srcOrd="2" destOrd="0" presId="urn:microsoft.com/office/officeart/2018/2/layout/IconLabelList"/>
    <dgm:cxn modelId="{0D32ED4D-2753-489A-A9EB-AD0DC06831EF}" type="presParOf" srcId="{34E02951-CA65-4278-9EF2-F85747DC2151}" destId="{107CDBC9-8572-4C28-B39E-787522CD1508}" srcOrd="7" destOrd="0" presId="urn:microsoft.com/office/officeart/2018/2/layout/IconLabelList"/>
    <dgm:cxn modelId="{A0A19DEE-1A53-4918-B35E-3DB5042D2697}" type="presParOf" srcId="{34E02951-CA65-4278-9EF2-F85747DC2151}" destId="{DBA4DC0E-E8EF-40A2-BD78-3A5AC0A43080}" srcOrd="8" destOrd="0" presId="urn:microsoft.com/office/officeart/2018/2/layout/IconLabelList"/>
    <dgm:cxn modelId="{1244307D-1A0F-4853-9E96-2189AC7DB2EC}" type="presParOf" srcId="{DBA4DC0E-E8EF-40A2-BD78-3A5AC0A43080}" destId="{A23B7136-69B6-4EE3-A198-D79343AD5532}" srcOrd="0" destOrd="0" presId="urn:microsoft.com/office/officeart/2018/2/layout/IconLabelList"/>
    <dgm:cxn modelId="{B29D87E6-77CE-4771-80E0-F44B8FEA8F15}" type="presParOf" srcId="{DBA4DC0E-E8EF-40A2-BD78-3A5AC0A43080}" destId="{66B2C2A8-D5EE-4557-A2A6-BF09A5B1E0F6}" srcOrd="1" destOrd="0" presId="urn:microsoft.com/office/officeart/2018/2/layout/IconLabelList"/>
    <dgm:cxn modelId="{09762111-F974-4BF3-AA2D-7A3EBBE51051}" type="presParOf" srcId="{DBA4DC0E-E8EF-40A2-BD78-3A5AC0A43080}" destId="{F96B69E3-A3E2-41F6-9543-A2AC099B43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6D8D5A-FAC9-4C0C-963C-2B85EF7BAD0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13BD5-3FEE-40F5-9ACE-EF13ECC2A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process should have at least one input and one output </a:t>
          </a:r>
        </a:p>
      </dgm:t>
    </dgm:pt>
    <dgm:pt modelId="{D0B6CAD6-DE47-4CE5-AE09-069796159357}" type="parTrans" cxnId="{DE95A9DF-6365-4B41-B571-6E81B83DC404}">
      <dgm:prSet/>
      <dgm:spPr/>
      <dgm:t>
        <a:bodyPr/>
        <a:lstStyle/>
        <a:p>
          <a:endParaRPr lang="en-US"/>
        </a:p>
      </dgm:t>
    </dgm:pt>
    <dgm:pt modelId="{DA0A4C10-097B-4481-B121-578F78E04056}" type="sibTrans" cxnId="{DE95A9DF-6365-4B41-B571-6E81B83DC404}">
      <dgm:prSet/>
      <dgm:spPr/>
      <dgm:t>
        <a:bodyPr/>
        <a:lstStyle/>
        <a:p>
          <a:endParaRPr lang="en-US"/>
        </a:p>
      </dgm:t>
    </dgm:pt>
    <dgm:pt modelId="{AEFB855D-E42A-474A-8A22-8327479294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 least one data flow-in and one data flow-out </a:t>
          </a:r>
        </a:p>
      </dgm:t>
    </dgm:pt>
    <dgm:pt modelId="{A16197F3-428F-4DBC-AB0A-F6585A1623DC}" type="parTrans" cxnId="{7D6700CC-0859-4218-BE9E-95B864DE35A9}">
      <dgm:prSet/>
      <dgm:spPr/>
      <dgm:t>
        <a:bodyPr/>
        <a:lstStyle/>
        <a:p>
          <a:endParaRPr lang="en-US"/>
        </a:p>
      </dgm:t>
    </dgm:pt>
    <dgm:pt modelId="{4E32DFA5-3CEA-4A69-9FE7-230F1B568100}" type="sibTrans" cxnId="{7D6700CC-0859-4218-BE9E-95B864DE35A9}">
      <dgm:prSet/>
      <dgm:spPr/>
      <dgm:t>
        <a:bodyPr/>
        <a:lstStyle/>
        <a:p>
          <a:endParaRPr lang="en-US"/>
        </a:p>
      </dgm:t>
    </dgm:pt>
    <dgm:pt modelId="{15D6ACAD-AD17-4098-8141-05D355D31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process in DFD should travel to another process or data store place.</a:t>
          </a:r>
        </a:p>
      </dgm:t>
    </dgm:pt>
    <dgm:pt modelId="{907E86E4-C21F-4D51-AB1A-B587655DC71D}" type="parTrans" cxnId="{3E829833-7080-414F-8D6F-9B9BB7BCE82D}">
      <dgm:prSet/>
      <dgm:spPr/>
      <dgm:t>
        <a:bodyPr/>
        <a:lstStyle/>
        <a:p>
          <a:endParaRPr lang="en-US"/>
        </a:p>
      </dgm:t>
    </dgm:pt>
    <dgm:pt modelId="{C15390BC-C51A-4629-8F56-C21EA23F8E97}" type="sibTrans" cxnId="{3E829833-7080-414F-8D6F-9B9BB7BCE82D}">
      <dgm:prSet/>
      <dgm:spPr/>
      <dgm:t>
        <a:bodyPr/>
        <a:lstStyle/>
        <a:p>
          <a:endParaRPr lang="en-US"/>
        </a:p>
      </dgm:t>
    </dgm:pt>
    <dgm:pt modelId="{107F041E-DEB3-4691-AD31-BA7336653754}" type="pres">
      <dgm:prSet presAssocID="{046D8D5A-FAC9-4C0C-963C-2B85EF7BAD0A}" presName="root" presStyleCnt="0">
        <dgm:presLayoutVars>
          <dgm:dir/>
          <dgm:resizeHandles val="exact"/>
        </dgm:presLayoutVars>
      </dgm:prSet>
      <dgm:spPr/>
    </dgm:pt>
    <dgm:pt modelId="{60E6AA09-E6DD-423D-9A96-3843B945EF5B}" type="pres">
      <dgm:prSet presAssocID="{8AB13BD5-3FEE-40F5-9ACE-EF13ECC2A760}" presName="compNode" presStyleCnt="0"/>
      <dgm:spPr/>
    </dgm:pt>
    <dgm:pt modelId="{40786CC7-FA62-46C9-BABD-0382291F3982}" type="pres">
      <dgm:prSet presAssocID="{8AB13BD5-3FEE-40F5-9ACE-EF13ECC2A760}" presName="bgRect" presStyleLbl="bgShp" presStyleIdx="0" presStyleCnt="3"/>
      <dgm:spPr/>
    </dgm:pt>
    <dgm:pt modelId="{28604781-642B-4980-A1B8-487A05A3908E}" type="pres">
      <dgm:prSet presAssocID="{8AB13BD5-3FEE-40F5-9ACE-EF13ECC2A7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03C117A-DE64-48CA-9B43-989D52959AC6}" type="pres">
      <dgm:prSet presAssocID="{8AB13BD5-3FEE-40F5-9ACE-EF13ECC2A760}" presName="spaceRect" presStyleCnt="0"/>
      <dgm:spPr/>
    </dgm:pt>
    <dgm:pt modelId="{4A4D75E3-144C-4319-9F98-625909605906}" type="pres">
      <dgm:prSet presAssocID="{8AB13BD5-3FEE-40F5-9ACE-EF13ECC2A760}" presName="parTx" presStyleLbl="revTx" presStyleIdx="0" presStyleCnt="3">
        <dgm:presLayoutVars>
          <dgm:chMax val="0"/>
          <dgm:chPref val="0"/>
        </dgm:presLayoutVars>
      </dgm:prSet>
      <dgm:spPr/>
    </dgm:pt>
    <dgm:pt modelId="{C950B2D3-AFED-4F12-9E9E-FA7C34CEF2D7}" type="pres">
      <dgm:prSet presAssocID="{DA0A4C10-097B-4481-B121-578F78E04056}" presName="sibTrans" presStyleCnt="0"/>
      <dgm:spPr/>
    </dgm:pt>
    <dgm:pt modelId="{A06DAB90-4158-4CF2-BAD2-5492AE28AE27}" type="pres">
      <dgm:prSet presAssocID="{AEFB855D-E42A-474A-8A22-832747929465}" presName="compNode" presStyleCnt="0"/>
      <dgm:spPr/>
    </dgm:pt>
    <dgm:pt modelId="{5F379982-0DFA-4C54-B76F-C3C32CEF3575}" type="pres">
      <dgm:prSet presAssocID="{AEFB855D-E42A-474A-8A22-832747929465}" presName="bgRect" presStyleLbl="bgShp" presStyleIdx="1" presStyleCnt="3"/>
      <dgm:spPr/>
    </dgm:pt>
    <dgm:pt modelId="{BA51C53A-619B-4C82-BFD1-6B422EFD4880}" type="pres">
      <dgm:prSet presAssocID="{AEFB855D-E42A-474A-8A22-8327479294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1E195F2-9C28-498B-980D-C3D4102C37D7}" type="pres">
      <dgm:prSet presAssocID="{AEFB855D-E42A-474A-8A22-832747929465}" presName="spaceRect" presStyleCnt="0"/>
      <dgm:spPr/>
    </dgm:pt>
    <dgm:pt modelId="{B15BA8BB-8552-4DD7-A613-00806E6AE320}" type="pres">
      <dgm:prSet presAssocID="{AEFB855D-E42A-474A-8A22-832747929465}" presName="parTx" presStyleLbl="revTx" presStyleIdx="1" presStyleCnt="3">
        <dgm:presLayoutVars>
          <dgm:chMax val="0"/>
          <dgm:chPref val="0"/>
        </dgm:presLayoutVars>
      </dgm:prSet>
      <dgm:spPr/>
    </dgm:pt>
    <dgm:pt modelId="{C59C8BCD-E8B1-47DB-8589-02C99559B11B}" type="pres">
      <dgm:prSet presAssocID="{4E32DFA5-3CEA-4A69-9FE7-230F1B568100}" presName="sibTrans" presStyleCnt="0"/>
      <dgm:spPr/>
    </dgm:pt>
    <dgm:pt modelId="{93F761C2-236F-4D4E-A019-6EDE78C37A36}" type="pres">
      <dgm:prSet presAssocID="{15D6ACAD-AD17-4098-8141-05D355D31753}" presName="compNode" presStyleCnt="0"/>
      <dgm:spPr/>
    </dgm:pt>
    <dgm:pt modelId="{BE043372-FD30-42A1-AAC1-E6D3A2AEB5F5}" type="pres">
      <dgm:prSet presAssocID="{15D6ACAD-AD17-4098-8141-05D355D31753}" presName="bgRect" presStyleLbl="bgShp" presStyleIdx="2" presStyleCnt="3"/>
      <dgm:spPr/>
    </dgm:pt>
    <dgm:pt modelId="{B8897941-5208-495C-B451-A1F0AB1417E2}" type="pres">
      <dgm:prSet presAssocID="{15D6ACAD-AD17-4098-8141-05D355D317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34787ED-BB24-4110-9DAA-BED46B5B4DC1}" type="pres">
      <dgm:prSet presAssocID="{15D6ACAD-AD17-4098-8141-05D355D31753}" presName="spaceRect" presStyleCnt="0"/>
      <dgm:spPr/>
    </dgm:pt>
    <dgm:pt modelId="{A6BF1F8E-4509-412D-AB8F-27AB95D4A36F}" type="pres">
      <dgm:prSet presAssocID="{15D6ACAD-AD17-4098-8141-05D355D317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1EB704-5105-422B-BCE9-36F1271020C8}" type="presOf" srcId="{8AB13BD5-3FEE-40F5-9ACE-EF13ECC2A760}" destId="{4A4D75E3-144C-4319-9F98-625909605906}" srcOrd="0" destOrd="0" presId="urn:microsoft.com/office/officeart/2018/2/layout/IconVerticalSolidList"/>
    <dgm:cxn modelId="{36A0FA1C-266C-41A5-8F03-B650CE000F01}" type="presOf" srcId="{15D6ACAD-AD17-4098-8141-05D355D31753}" destId="{A6BF1F8E-4509-412D-AB8F-27AB95D4A36F}" srcOrd="0" destOrd="0" presId="urn:microsoft.com/office/officeart/2018/2/layout/IconVerticalSolidList"/>
    <dgm:cxn modelId="{3E829833-7080-414F-8D6F-9B9BB7BCE82D}" srcId="{046D8D5A-FAC9-4C0C-963C-2B85EF7BAD0A}" destId="{15D6ACAD-AD17-4098-8141-05D355D31753}" srcOrd="2" destOrd="0" parTransId="{907E86E4-C21F-4D51-AB1A-B587655DC71D}" sibTransId="{C15390BC-C51A-4629-8F56-C21EA23F8E97}"/>
    <dgm:cxn modelId="{F89E6E98-A144-463D-8932-0F5FBED97249}" type="presOf" srcId="{046D8D5A-FAC9-4C0C-963C-2B85EF7BAD0A}" destId="{107F041E-DEB3-4691-AD31-BA7336653754}" srcOrd="0" destOrd="0" presId="urn:microsoft.com/office/officeart/2018/2/layout/IconVerticalSolidList"/>
    <dgm:cxn modelId="{3A115AA9-5E3F-4A3F-B704-88171F3350DB}" type="presOf" srcId="{AEFB855D-E42A-474A-8A22-832747929465}" destId="{B15BA8BB-8552-4DD7-A613-00806E6AE320}" srcOrd="0" destOrd="0" presId="urn:microsoft.com/office/officeart/2018/2/layout/IconVerticalSolidList"/>
    <dgm:cxn modelId="{7D6700CC-0859-4218-BE9E-95B864DE35A9}" srcId="{046D8D5A-FAC9-4C0C-963C-2B85EF7BAD0A}" destId="{AEFB855D-E42A-474A-8A22-832747929465}" srcOrd="1" destOrd="0" parTransId="{A16197F3-428F-4DBC-AB0A-F6585A1623DC}" sibTransId="{4E32DFA5-3CEA-4A69-9FE7-230F1B568100}"/>
    <dgm:cxn modelId="{DE95A9DF-6365-4B41-B571-6E81B83DC404}" srcId="{046D8D5A-FAC9-4C0C-963C-2B85EF7BAD0A}" destId="{8AB13BD5-3FEE-40F5-9ACE-EF13ECC2A760}" srcOrd="0" destOrd="0" parTransId="{D0B6CAD6-DE47-4CE5-AE09-069796159357}" sibTransId="{DA0A4C10-097B-4481-B121-578F78E04056}"/>
    <dgm:cxn modelId="{2BE0F304-6C59-445E-BD20-1D01941623ED}" type="presParOf" srcId="{107F041E-DEB3-4691-AD31-BA7336653754}" destId="{60E6AA09-E6DD-423D-9A96-3843B945EF5B}" srcOrd="0" destOrd="0" presId="urn:microsoft.com/office/officeart/2018/2/layout/IconVerticalSolidList"/>
    <dgm:cxn modelId="{78605554-CF16-4A78-AB08-44DEBC5152CE}" type="presParOf" srcId="{60E6AA09-E6DD-423D-9A96-3843B945EF5B}" destId="{40786CC7-FA62-46C9-BABD-0382291F3982}" srcOrd="0" destOrd="0" presId="urn:microsoft.com/office/officeart/2018/2/layout/IconVerticalSolidList"/>
    <dgm:cxn modelId="{1E81D78F-E8AE-4E7F-9378-104BAE79D523}" type="presParOf" srcId="{60E6AA09-E6DD-423D-9A96-3843B945EF5B}" destId="{28604781-642B-4980-A1B8-487A05A3908E}" srcOrd="1" destOrd="0" presId="urn:microsoft.com/office/officeart/2018/2/layout/IconVerticalSolidList"/>
    <dgm:cxn modelId="{5E41A429-D3F8-4CD0-BDCF-301C7FC5822C}" type="presParOf" srcId="{60E6AA09-E6DD-423D-9A96-3843B945EF5B}" destId="{E03C117A-DE64-48CA-9B43-989D52959AC6}" srcOrd="2" destOrd="0" presId="urn:microsoft.com/office/officeart/2018/2/layout/IconVerticalSolidList"/>
    <dgm:cxn modelId="{3C03686A-7E73-4AC7-86CD-D8EDB8F87CCE}" type="presParOf" srcId="{60E6AA09-E6DD-423D-9A96-3843B945EF5B}" destId="{4A4D75E3-144C-4319-9F98-625909605906}" srcOrd="3" destOrd="0" presId="urn:microsoft.com/office/officeart/2018/2/layout/IconVerticalSolidList"/>
    <dgm:cxn modelId="{9ED50776-CFD8-40DD-B846-3CA4982752AA}" type="presParOf" srcId="{107F041E-DEB3-4691-AD31-BA7336653754}" destId="{C950B2D3-AFED-4F12-9E9E-FA7C34CEF2D7}" srcOrd="1" destOrd="0" presId="urn:microsoft.com/office/officeart/2018/2/layout/IconVerticalSolidList"/>
    <dgm:cxn modelId="{7EC426A3-B28D-4992-A505-0716017B7C54}" type="presParOf" srcId="{107F041E-DEB3-4691-AD31-BA7336653754}" destId="{A06DAB90-4158-4CF2-BAD2-5492AE28AE27}" srcOrd="2" destOrd="0" presId="urn:microsoft.com/office/officeart/2018/2/layout/IconVerticalSolidList"/>
    <dgm:cxn modelId="{537C4EE4-86A9-401B-A298-1F01AE1A14EF}" type="presParOf" srcId="{A06DAB90-4158-4CF2-BAD2-5492AE28AE27}" destId="{5F379982-0DFA-4C54-B76F-C3C32CEF3575}" srcOrd="0" destOrd="0" presId="urn:microsoft.com/office/officeart/2018/2/layout/IconVerticalSolidList"/>
    <dgm:cxn modelId="{D466F327-745B-4ACF-A9E3-AE7152D944FE}" type="presParOf" srcId="{A06DAB90-4158-4CF2-BAD2-5492AE28AE27}" destId="{BA51C53A-619B-4C82-BFD1-6B422EFD4880}" srcOrd="1" destOrd="0" presId="urn:microsoft.com/office/officeart/2018/2/layout/IconVerticalSolidList"/>
    <dgm:cxn modelId="{2FDC0355-D9DA-40D4-9125-9CCAD62490F5}" type="presParOf" srcId="{A06DAB90-4158-4CF2-BAD2-5492AE28AE27}" destId="{41E195F2-9C28-498B-980D-C3D4102C37D7}" srcOrd="2" destOrd="0" presId="urn:microsoft.com/office/officeart/2018/2/layout/IconVerticalSolidList"/>
    <dgm:cxn modelId="{EFDB55BA-CFFA-46C9-B54B-B26E0F59A63F}" type="presParOf" srcId="{A06DAB90-4158-4CF2-BAD2-5492AE28AE27}" destId="{B15BA8BB-8552-4DD7-A613-00806E6AE320}" srcOrd="3" destOrd="0" presId="urn:microsoft.com/office/officeart/2018/2/layout/IconVerticalSolidList"/>
    <dgm:cxn modelId="{665B35A8-B717-43B7-8D8E-76DAE0D2D4A9}" type="presParOf" srcId="{107F041E-DEB3-4691-AD31-BA7336653754}" destId="{C59C8BCD-E8B1-47DB-8589-02C99559B11B}" srcOrd="3" destOrd="0" presId="urn:microsoft.com/office/officeart/2018/2/layout/IconVerticalSolidList"/>
    <dgm:cxn modelId="{59812016-AA13-47F1-829E-316DB07BF254}" type="presParOf" srcId="{107F041E-DEB3-4691-AD31-BA7336653754}" destId="{93F761C2-236F-4D4E-A019-6EDE78C37A36}" srcOrd="4" destOrd="0" presId="urn:microsoft.com/office/officeart/2018/2/layout/IconVerticalSolidList"/>
    <dgm:cxn modelId="{08BB0EB2-62CC-4372-A129-BFD4460EA44F}" type="presParOf" srcId="{93F761C2-236F-4D4E-A019-6EDE78C37A36}" destId="{BE043372-FD30-42A1-AAC1-E6D3A2AEB5F5}" srcOrd="0" destOrd="0" presId="urn:microsoft.com/office/officeart/2018/2/layout/IconVerticalSolidList"/>
    <dgm:cxn modelId="{E86F96FA-71DB-4AC6-9999-B1A14F6EB64D}" type="presParOf" srcId="{93F761C2-236F-4D4E-A019-6EDE78C37A36}" destId="{B8897941-5208-495C-B451-A1F0AB1417E2}" srcOrd="1" destOrd="0" presId="urn:microsoft.com/office/officeart/2018/2/layout/IconVerticalSolidList"/>
    <dgm:cxn modelId="{B58B8012-49A1-4D90-830B-DE9DEA625EAA}" type="presParOf" srcId="{93F761C2-236F-4D4E-A019-6EDE78C37A36}" destId="{C34787ED-BB24-4110-9DAA-BED46B5B4DC1}" srcOrd="2" destOrd="0" presId="urn:microsoft.com/office/officeart/2018/2/layout/IconVerticalSolidList"/>
    <dgm:cxn modelId="{4EB223DB-F967-41B4-86CB-84D7C0114F02}" type="presParOf" srcId="{93F761C2-236F-4D4E-A019-6EDE78C37A36}" destId="{A6BF1F8E-4509-412D-AB8F-27AB95D4A3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E4389-4477-4CB6-8FF2-9197654E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CD8ED0-42D0-4083-BD8E-EBCBF4F5F6C0}">
      <dgm:prSet/>
      <dgm:spPr/>
      <dgm:t>
        <a:bodyPr/>
        <a:lstStyle/>
        <a:p>
          <a:r>
            <a:rPr lang="en-US"/>
            <a:t>0</a:t>
          </a:r>
          <a:r>
            <a:rPr lang="en-US" baseline="30000"/>
            <a:t>th</a:t>
          </a:r>
          <a:r>
            <a:rPr lang="en-US"/>
            <a:t> level of DFD</a:t>
          </a:r>
        </a:p>
      </dgm:t>
    </dgm:pt>
    <dgm:pt modelId="{2C158FE1-38FC-44C4-B8E2-1AFCBCFDA6C6}" type="parTrans" cxnId="{A0F0835F-2FF3-460A-84E6-4356ABBBB08D}">
      <dgm:prSet/>
      <dgm:spPr/>
      <dgm:t>
        <a:bodyPr/>
        <a:lstStyle/>
        <a:p>
          <a:endParaRPr lang="en-US"/>
        </a:p>
      </dgm:t>
    </dgm:pt>
    <dgm:pt modelId="{7144F117-E1B5-4F38-B324-673D0E130F95}" type="sibTrans" cxnId="{A0F0835F-2FF3-460A-84E6-4356ABBBB08D}">
      <dgm:prSet/>
      <dgm:spPr/>
      <dgm:t>
        <a:bodyPr/>
        <a:lstStyle/>
        <a:p>
          <a:endParaRPr lang="en-US"/>
        </a:p>
      </dgm:t>
    </dgm:pt>
    <dgm:pt modelId="{601514B7-4DAC-4259-B241-91423F68FA36}">
      <dgm:prSet/>
      <dgm:spPr/>
      <dgm:t>
        <a:bodyPr/>
        <a:lstStyle/>
        <a:p>
          <a:r>
            <a:rPr lang="en-US"/>
            <a:t>1</a:t>
          </a:r>
          <a:r>
            <a:rPr lang="en-US" baseline="30000"/>
            <a:t>st</a:t>
          </a:r>
          <a:r>
            <a:rPr lang="en-US"/>
            <a:t> level of DFD </a:t>
          </a:r>
        </a:p>
      </dgm:t>
    </dgm:pt>
    <dgm:pt modelId="{FC63A365-430E-4602-B79B-08C6C4833552}" type="parTrans" cxnId="{E27FFE0E-CB58-435B-B2D1-837931B32CEF}">
      <dgm:prSet/>
      <dgm:spPr/>
      <dgm:t>
        <a:bodyPr/>
        <a:lstStyle/>
        <a:p>
          <a:endParaRPr lang="en-US"/>
        </a:p>
      </dgm:t>
    </dgm:pt>
    <dgm:pt modelId="{F0F7FE86-0587-4B17-9991-5BC0397B1E92}" type="sibTrans" cxnId="{E27FFE0E-CB58-435B-B2D1-837931B32CEF}">
      <dgm:prSet/>
      <dgm:spPr/>
      <dgm:t>
        <a:bodyPr/>
        <a:lstStyle/>
        <a:p>
          <a:endParaRPr lang="en-US"/>
        </a:p>
      </dgm:t>
    </dgm:pt>
    <dgm:pt modelId="{EA87C685-2730-4A21-95C8-51E676B0D624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level of DFD </a:t>
          </a:r>
        </a:p>
      </dgm:t>
    </dgm:pt>
    <dgm:pt modelId="{5AFB0ED8-BF83-4DBF-BC19-CB08B0D964C4}" type="parTrans" cxnId="{8A1A9B87-A6EF-4CBB-8CB1-19D0D57F5111}">
      <dgm:prSet/>
      <dgm:spPr/>
      <dgm:t>
        <a:bodyPr/>
        <a:lstStyle/>
        <a:p>
          <a:endParaRPr lang="en-US"/>
        </a:p>
      </dgm:t>
    </dgm:pt>
    <dgm:pt modelId="{887AE356-7927-4EAB-908D-2E1FFE6D0186}" type="sibTrans" cxnId="{8A1A9B87-A6EF-4CBB-8CB1-19D0D57F5111}">
      <dgm:prSet/>
      <dgm:spPr/>
      <dgm:t>
        <a:bodyPr/>
        <a:lstStyle/>
        <a:p>
          <a:endParaRPr lang="en-US"/>
        </a:p>
      </dgm:t>
    </dgm:pt>
    <dgm:pt modelId="{8AA3AF29-ED0A-4DB6-924A-D11E2217ED75}" type="pres">
      <dgm:prSet presAssocID="{398E4389-4477-4CB6-8FF2-9197654E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49BADF-9F5A-4B83-B472-8A13A804E5C1}" type="pres">
      <dgm:prSet presAssocID="{EACD8ED0-42D0-4083-BD8E-EBCBF4F5F6C0}" presName="hierRoot1" presStyleCnt="0"/>
      <dgm:spPr/>
    </dgm:pt>
    <dgm:pt modelId="{E26C290B-5EA6-40C3-89E0-4BD2AC759BA1}" type="pres">
      <dgm:prSet presAssocID="{EACD8ED0-42D0-4083-BD8E-EBCBF4F5F6C0}" presName="composite" presStyleCnt="0"/>
      <dgm:spPr/>
    </dgm:pt>
    <dgm:pt modelId="{71D4E193-F9EA-4136-B1F4-BE236D0C69CD}" type="pres">
      <dgm:prSet presAssocID="{EACD8ED0-42D0-4083-BD8E-EBCBF4F5F6C0}" presName="background" presStyleLbl="node0" presStyleIdx="0" presStyleCnt="3"/>
      <dgm:spPr/>
    </dgm:pt>
    <dgm:pt modelId="{67C13157-C594-4A3E-AC5E-B1DF180D39FB}" type="pres">
      <dgm:prSet presAssocID="{EACD8ED0-42D0-4083-BD8E-EBCBF4F5F6C0}" presName="text" presStyleLbl="fgAcc0" presStyleIdx="0" presStyleCnt="3">
        <dgm:presLayoutVars>
          <dgm:chPref val="3"/>
        </dgm:presLayoutVars>
      </dgm:prSet>
      <dgm:spPr/>
    </dgm:pt>
    <dgm:pt modelId="{A2B9592A-3F08-48A8-9E8B-383D4E9971A9}" type="pres">
      <dgm:prSet presAssocID="{EACD8ED0-42D0-4083-BD8E-EBCBF4F5F6C0}" presName="hierChild2" presStyleCnt="0"/>
      <dgm:spPr/>
    </dgm:pt>
    <dgm:pt modelId="{6346895E-B680-481E-A2D2-03C8855E7705}" type="pres">
      <dgm:prSet presAssocID="{601514B7-4DAC-4259-B241-91423F68FA36}" presName="hierRoot1" presStyleCnt="0"/>
      <dgm:spPr/>
    </dgm:pt>
    <dgm:pt modelId="{35CCB9FD-5F58-42D8-BC8A-E2DA8A65CEFE}" type="pres">
      <dgm:prSet presAssocID="{601514B7-4DAC-4259-B241-91423F68FA36}" presName="composite" presStyleCnt="0"/>
      <dgm:spPr/>
    </dgm:pt>
    <dgm:pt modelId="{BD973C36-5697-4F50-92D1-447B5EE1E4FD}" type="pres">
      <dgm:prSet presAssocID="{601514B7-4DAC-4259-B241-91423F68FA36}" presName="background" presStyleLbl="node0" presStyleIdx="1" presStyleCnt="3"/>
      <dgm:spPr/>
    </dgm:pt>
    <dgm:pt modelId="{4BD3488D-AD0C-4453-BDCC-2F8C3ACDF96F}" type="pres">
      <dgm:prSet presAssocID="{601514B7-4DAC-4259-B241-91423F68FA36}" presName="text" presStyleLbl="fgAcc0" presStyleIdx="1" presStyleCnt="3">
        <dgm:presLayoutVars>
          <dgm:chPref val="3"/>
        </dgm:presLayoutVars>
      </dgm:prSet>
      <dgm:spPr/>
    </dgm:pt>
    <dgm:pt modelId="{B20F860F-9F64-41EC-A434-70C955D15F8A}" type="pres">
      <dgm:prSet presAssocID="{601514B7-4DAC-4259-B241-91423F68FA36}" presName="hierChild2" presStyleCnt="0"/>
      <dgm:spPr/>
    </dgm:pt>
    <dgm:pt modelId="{C7F51C01-7FC8-44B9-9F97-B82E0213BE8B}" type="pres">
      <dgm:prSet presAssocID="{EA87C685-2730-4A21-95C8-51E676B0D624}" presName="hierRoot1" presStyleCnt="0"/>
      <dgm:spPr/>
    </dgm:pt>
    <dgm:pt modelId="{BE6138BA-373D-4E83-8262-6C1831058CD9}" type="pres">
      <dgm:prSet presAssocID="{EA87C685-2730-4A21-95C8-51E676B0D624}" presName="composite" presStyleCnt="0"/>
      <dgm:spPr/>
    </dgm:pt>
    <dgm:pt modelId="{0A538C95-8FCB-4665-B3F5-BBCBDE66539F}" type="pres">
      <dgm:prSet presAssocID="{EA87C685-2730-4A21-95C8-51E676B0D624}" presName="background" presStyleLbl="node0" presStyleIdx="2" presStyleCnt="3"/>
      <dgm:spPr/>
    </dgm:pt>
    <dgm:pt modelId="{E902448D-1352-49D5-9597-4791FF305B43}" type="pres">
      <dgm:prSet presAssocID="{EA87C685-2730-4A21-95C8-51E676B0D624}" presName="text" presStyleLbl="fgAcc0" presStyleIdx="2" presStyleCnt="3">
        <dgm:presLayoutVars>
          <dgm:chPref val="3"/>
        </dgm:presLayoutVars>
      </dgm:prSet>
      <dgm:spPr/>
    </dgm:pt>
    <dgm:pt modelId="{A3A5D2C9-C362-430B-AAB8-5A46895C8FFC}" type="pres">
      <dgm:prSet presAssocID="{EA87C685-2730-4A21-95C8-51E676B0D624}" presName="hierChild2" presStyleCnt="0"/>
      <dgm:spPr/>
    </dgm:pt>
  </dgm:ptLst>
  <dgm:cxnLst>
    <dgm:cxn modelId="{4746FF01-F458-4FCF-8C51-9D113F3DC29A}" type="presOf" srcId="{EA87C685-2730-4A21-95C8-51E676B0D624}" destId="{E902448D-1352-49D5-9597-4791FF305B43}" srcOrd="0" destOrd="0" presId="urn:microsoft.com/office/officeart/2005/8/layout/hierarchy1"/>
    <dgm:cxn modelId="{E27FFE0E-CB58-435B-B2D1-837931B32CEF}" srcId="{398E4389-4477-4CB6-8FF2-9197654E2E07}" destId="{601514B7-4DAC-4259-B241-91423F68FA36}" srcOrd="1" destOrd="0" parTransId="{FC63A365-430E-4602-B79B-08C6C4833552}" sibTransId="{F0F7FE86-0587-4B17-9991-5BC0397B1E92}"/>
    <dgm:cxn modelId="{A0F0835F-2FF3-460A-84E6-4356ABBBB08D}" srcId="{398E4389-4477-4CB6-8FF2-9197654E2E07}" destId="{EACD8ED0-42D0-4083-BD8E-EBCBF4F5F6C0}" srcOrd="0" destOrd="0" parTransId="{2C158FE1-38FC-44C4-B8E2-1AFCBCFDA6C6}" sibTransId="{7144F117-E1B5-4F38-B324-673D0E130F95}"/>
    <dgm:cxn modelId="{B4397180-4E12-4381-835B-B5302A2AB378}" type="presOf" srcId="{601514B7-4DAC-4259-B241-91423F68FA36}" destId="{4BD3488D-AD0C-4453-BDCC-2F8C3ACDF96F}" srcOrd="0" destOrd="0" presId="urn:microsoft.com/office/officeart/2005/8/layout/hierarchy1"/>
    <dgm:cxn modelId="{8A1A9B87-A6EF-4CBB-8CB1-19D0D57F5111}" srcId="{398E4389-4477-4CB6-8FF2-9197654E2E07}" destId="{EA87C685-2730-4A21-95C8-51E676B0D624}" srcOrd="2" destOrd="0" parTransId="{5AFB0ED8-BF83-4DBF-BC19-CB08B0D964C4}" sibTransId="{887AE356-7927-4EAB-908D-2E1FFE6D0186}"/>
    <dgm:cxn modelId="{B273FBCC-F900-498F-A01E-5BA82AA57990}" type="presOf" srcId="{EACD8ED0-42D0-4083-BD8E-EBCBF4F5F6C0}" destId="{67C13157-C594-4A3E-AC5E-B1DF180D39FB}" srcOrd="0" destOrd="0" presId="urn:microsoft.com/office/officeart/2005/8/layout/hierarchy1"/>
    <dgm:cxn modelId="{728EA5EC-A638-45CA-884D-4F0C29DBFEA4}" type="presOf" srcId="{398E4389-4477-4CB6-8FF2-9197654E2E07}" destId="{8AA3AF29-ED0A-4DB6-924A-D11E2217ED75}" srcOrd="0" destOrd="0" presId="urn:microsoft.com/office/officeart/2005/8/layout/hierarchy1"/>
    <dgm:cxn modelId="{756E2D62-CC52-4A64-998A-614FC470698C}" type="presParOf" srcId="{8AA3AF29-ED0A-4DB6-924A-D11E2217ED75}" destId="{8949BADF-9F5A-4B83-B472-8A13A804E5C1}" srcOrd="0" destOrd="0" presId="urn:microsoft.com/office/officeart/2005/8/layout/hierarchy1"/>
    <dgm:cxn modelId="{53682C70-E6BC-430D-BAF5-DE2292561971}" type="presParOf" srcId="{8949BADF-9F5A-4B83-B472-8A13A804E5C1}" destId="{E26C290B-5EA6-40C3-89E0-4BD2AC759BA1}" srcOrd="0" destOrd="0" presId="urn:microsoft.com/office/officeart/2005/8/layout/hierarchy1"/>
    <dgm:cxn modelId="{A45AC94B-CD64-40CC-A015-BE182A72C286}" type="presParOf" srcId="{E26C290B-5EA6-40C3-89E0-4BD2AC759BA1}" destId="{71D4E193-F9EA-4136-B1F4-BE236D0C69CD}" srcOrd="0" destOrd="0" presId="urn:microsoft.com/office/officeart/2005/8/layout/hierarchy1"/>
    <dgm:cxn modelId="{3BDCAB07-A2BA-416C-9274-93D9DDDE2DBF}" type="presParOf" srcId="{E26C290B-5EA6-40C3-89E0-4BD2AC759BA1}" destId="{67C13157-C594-4A3E-AC5E-B1DF180D39FB}" srcOrd="1" destOrd="0" presId="urn:microsoft.com/office/officeart/2005/8/layout/hierarchy1"/>
    <dgm:cxn modelId="{0DE01FAA-9BBF-4738-976C-A2D3A18E0809}" type="presParOf" srcId="{8949BADF-9F5A-4B83-B472-8A13A804E5C1}" destId="{A2B9592A-3F08-48A8-9E8B-383D4E9971A9}" srcOrd="1" destOrd="0" presId="urn:microsoft.com/office/officeart/2005/8/layout/hierarchy1"/>
    <dgm:cxn modelId="{1859E722-F9A0-4168-BA16-51AC362B7DEC}" type="presParOf" srcId="{8AA3AF29-ED0A-4DB6-924A-D11E2217ED75}" destId="{6346895E-B680-481E-A2D2-03C8855E7705}" srcOrd="1" destOrd="0" presId="urn:microsoft.com/office/officeart/2005/8/layout/hierarchy1"/>
    <dgm:cxn modelId="{7130B2F3-A910-4251-B091-4F7AF34EA8DF}" type="presParOf" srcId="{6346895E-B680-481E-A2D2-03C8855E7705}" destId="{35CCB9FD-5F58-42D8-BC8A-E2DA8A65CEFE}" srcOrd="0" destOrd="0" presId="urn:microsoft.com/office/officeart/2005/8/layout/hierarchy1"/>
    <dgm:cxn modelId="{B596686E-88A9-4597-8C0F-493EECEC67EC}" type="presParOf" srcId="{35CCB9FD-5F58-42D8-BC8A-E2DA8A65CEFE}" destId="{BD973C36-5697-4F50-92D1-447B5EE1E4FD}" srcOrd="0" destOrd="0" presId="urn:microsoft.com/office/officeart/2005/8/layout/hierarchy1"/>
    <dgm:cxn modelId="{D1E24BB3-AC0F-4F78-B7B1-D8EA54664E37}" type="presParOf" srcId="{35CCB9FD-5F58-42D8-BC8A-E2DA8A65CEFE}" destId="{4BD3488D-AD0C-4453-BDCC-2F8C3ACDF96F}" srcOrd="1" destOrd="0" presId="urn:microsoft.com/office/officeart/2005/8/layout/hierarchy1"/>
    <dgm:cxn modelId="{E77F3642-5CD9-4041-84FF-B0DC65B53E39}" type="presParOf" srcId="{6346895E-B680-481E-A2D2-03C8855E7705}" destId="{B20F860F-9F64-41EC-A434-70C955D15F8A}" srcOrd="1" destOrd="0" presId="urn:microsoft.com/office/officeart/2005/8/layout/hierarchy1"/>
    <dgm:cxn modelId="{4E4A959F-3810-4BCA-8775-B093F07CAF1C}" type="presParOf" srcId="{8AA3AF29-ED0A-4DB6-924A-D11E2217ED75}" destId="{C7F51C01-7FC8-44B9-9F97-B82E0213BE8B}" srcOrd="2" destOrd="0" presId="urn:microsoft.com/office/officeart/2005/8/layout/hierarchy1"/>
    <dgm:cxn modelId="{D4FD2B26-BCAB-4EF4-8B33-19521E9A616B}" type="presParOf" srcId="{C7F51C01-7FC8-44B9-9F97-B82E0213BE8B}" destId="{BE6138BA-373D-4E83-8262-6C1831058CD9}" srcOrd="0" destOrd="0" presId="urn:microsoft.com/office/officeart/2005/8/layout/hierarchy1"/>
    <dgm:cxn modelId="{B9B526C1-227E-4147-B783-C646F14D5D09}" type="presParOf" srcId="{BE6138BA-373D-4E83-8262-6C1831058CD9}" destId="{0A538C95-8FCB-4665-B3F5-BBCBDE66539F}" srcOrd="0" destOrd="0" presId="urn:microsoft.com/office/officeart/2005/8/layout/hierarchy1"/>
    <dgm:cxn modelId="{8FFABF73-0E72-4B12-8F81-E8671BEC1851}" type="presParOf" srcId="{BE6138BA-373D-4E83-8262-6C1831058CD9}" destId="{E902448D-1352-49D5-9597-4791FF305B43}" srcOrd="1" destOrd="0" presId="urn:microsoft.com/office/officeart/2005/8/layout/hierarchy1"/>
    <dgm:cxn modelId="{1D3A7EE9-DA5C-4DB8-81D2-2EB2E04A0A35}" type="presParOf" srcId="{C7F51C01-7FC8-44B9-9F97-B82E0213BE8B}" destId="{A3A5D2C9-C362-430B-AAB8-5A46895C8FF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3804EF-1CF0-497C-B393-113C4701606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23AAC6-E58E-44B6-AD7B-F0350A5E7EA0}">
      <dgm:prSet/>
      <dgm:spPr/>
      <dgm:t>
        <a:bodyPr/>
        <a:lstStyle/>
        <a:p>
          <a:r>
            <a:rPr lang="en-US"/>
            <a:t>Single module are pick </a:t>
          </a:r>
        </a:p>
      </dgm:t>
    </dgm:pt>
    <dgm:pt modelId="{67727DA2-1849-4907-9170-9A429A567E85}" type="parTrans" cxnId="{87AAD9A2-866C-4787-B455-6D8AC910F43C}">
      <dgm:prSet/>
      <dgm:spPr/>
      <dgm:t>
        <a:bodyPr/>
        <a:lstStyle/>
        <a:p>
          <a:endParaRPr lang="en-US"/>
        </a:p>
      </dgm:t>
    </dgm:pt>
    <dgm:pt modelId="{18897844-18BE-415F-8A0B-98EE1956A7C4}" type="sibTrans" cxnId="{87AAD9A2-866C-4787-B455-6D8AC910F43C}">
      <dgm:prSet/>
      <dgm:spPr/>
      <dgm:t>
        <a:bodyPr/>
        <a:lstStyle/>
        <a:p>
          <a:endParaRPr lang="en-US"/>
        </a:p>
      </dgm:t>
    </dgm:pt>
    <dgm:pt modelId="{C1BD0545-282B-4145-A6D9-9EE41A4DE1F7}">
      <dgm:prSet/>
      <dgm:spPr/>
      <dgm:t>
        <a:bodyPr/>
        <a:lstStyle/>
        <a:p>
          <a:r>
            <a:rPr lang="en-US"/>
            <a:t>Functionality are completely define </a:t>
          </a:r>
        </a:p>
      </dgm:t>
    </dgm:pt>
    <dgm:pt modelId="{E4A97F76-6AD1-454D-8DEC-7DCB7EEC664C}" type="parTrans" cxnId="{37663126-4486-4719-AB43-FB627CD688AF}">
      <dgm:prSet/>
      <dgm:spPr/>
      <dgm:t>
        <a:bodyPr/>
        <a:lstStyle/>
        <a:p>
          <a:endParaRPr lang="en-US"/>
        </a:p>
      </dgm:t>
    </dgm:pt>
    <dgm:pt modelId="{7067688A-46A9-41A4-8BDB-59214E5C7D35}" type="sibTrans" cxnId="{37663126-4486-4719-AB43-FB627CD688AF}">
      <dgm:prSet/>
      <dgm:spPr/>
      <dgm:t>
        <a:bodyPr/>
        <a:lstStyle/>
        <a:p>
          <a:endParaRPr lang="en-US"/>
        </a:p>
      </dgm:t>
    </dgm:pt>
    <dgm:pt modelId="{B5C98EE4-240C-4892-9655-C4BDEBEA0D58}" type="pres">
      <dgm:prSet presAssocID="{F33804EF-1CF0-497C-B393-113C4701606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0AE0DFC-9D55-4CF7-8079-E8EED49DDACA}" type="pres">
      <dgm:prSet presAssocID="{3C23AAC6-E58E-44B6-AD7B-F0350A5E7EA0}" presName="hierRoot1" presStyleCnt="0"/>
      <dgm:spPr/>
    </dgm:pt>
    <dgm:pt modelId="{BD290CAA-577E-48A7-AB6B-6C54CB55010E}" type="pres">
      <dgm:prSet presAssocID="{3C23AAC6-E58E-44B6-AD7B-F0350A5E7EA0}" presName="composite" presStyleCnt="0"/>
      <dgm:spPr/>
    </dgm:pt>
    <dgm:pt modelId="{C451463C-21D4-45B1-9F6B-0C3B746E3891}" type="pres">
      <dgm:prSet presAssocID="{3C23AAC6-E58E-44B6-AD7B-F0350A5E7EA0}" presName="background" presStyleLbl="node0" presStyleIdx="0" presStyleCnt="2"/>
      <dgm:spPr/>
    </dgm:pt>
    <dgm:pt modelId="{634B7EED-5C34-4198-BEF2-0ABE52F067B5}" type="pres">
      <dgm:prSet presAssocID="{3C23AAC6-E58E-44B6-AD7B-F0350A5E7EA0}" presName="text" presStyleLbl="fgAcc0" presStyleIdx="0" presStyleCnt="2">
        <dgm:presLayoutVars>
          <dgm:chPref val="3"/>
        </dgm:presLayoutVars>
      </dgm:prSet>
      <dgm:spPr/>
    </dgm:pt>
    <dgm:pt modelId="{7A199813-AA39-4D8B-AEA9-DB5705C06F20}" type="pres">
      <dgm:prSet presAssocID="{3C23AAC6-E58E-44B6-AD7B-F0350A5E7EA0}" presName="hierChild2" presStyleCnt="0"/>
      <dgm:spPr/>
    </dgm:pt>
    <dgm:pt modelId="{E2C3D409-6CA3-4FAD-87A1-6910B4AD106D}" type="pres">
      <dgm:prSet presAssocID="{C1BD0545-282B-4145-A6D9-9EE41A4DE1F7}" presName="hierRoot1" presStyleCnt="0"/>
      <dgm:spPr/>
    </dgm:pt>
    <dgm:pt modelId="{AB94F5F6-F124-4648-91B6-00824ADF5CAA}" type="pres">
      <dgm:prSet presAssocID="{C1BD0545-282B-4145-A6D9-9EE41A4DE1F7}" presName="composite" presStyleCnt="0"/>
      <dgm:spPr/>
    </dgm:pt>
    <dgm:pt modelId="{88607772-109D-49E4-B211-E7FABE985437}" type="pres">
      <dgm:prSet presAssocID="{C1BD0545-282B-4145-A6D9-9EE41A4DE1F7}" presName="background" presStyleLbl="node0" presStyleIdx="1" presStyleCnt="2"/>
      <dgm:spPr/>
    </dgm:pt>
    <dgm:pt modelId="{6F98F936-CA08-43D7-848B-A3B96FFE888C}" type="pres">
      <dgm:prSet presAssocID="{C1BD0545-282B-4145-A6D9-9EE41A4DE1F7}" presName="text" presStyleLbl="fgAcc0" presStyleIdx="1" presStyleCnt="2">
        <dgm:presLayoutVars>
          <dgm:chPref val="3"/>
        </dgm:presLayoutVars>
      </dgm:prSet>
      <dgm:spPr/>
    </dgm:pt>
    <dgm:pt modelId="{ECC50BDA-8C31-4B7D-AE3C-2740CBB03CC3}" type="pres">
      <dgm:prSet presAssocID="{C1BD0545-282B-4145-A6D9-9EE41A4DE1F7}" presName="hierChild2" presStyleCnt="0"/>
      <dgm:spPr/>
    </dgm:pt>
  </dgm:ptLst>
  <dgm:cxnLst>
    <dgm:cxn modelId="{37663126-4486-4719-AB43-FB627CD688AF}" srcId="{F33804EF-1CF0-497C-B393-113C4701606E}" destId="{C1BD0545-282B-4145-A6D9-9EE41A4DE1F7}" srcOrd="1" destOrd="0" parTransId="{E4A97F76-6AD1-454D-8DEC-7DCB7EEC664C}" sibTransId="{7067688A-46A9-41A4-8BDB-59214E5C7D35}"/>
    <dgm:cxn modelId="{937E9557-7F20-4669-A9B9-A705DD6FD53E}" type="presOf" srcId="{F33804EF-1CF0-497C-B393-113C4701606E}" destId="{B5C98EE4-240C-4892-9655-C4BDEBEA0D58}" srcOrd="0" destOrd="0" presId="urn:microsoft.com/office/officeart/2005/8/layout/hierarchy1"/>
    <dgm:cxn modelId="{87AAD9A2-866C-4787-B455-6D8AC910F43C}" srcId="{F33804EF-1CF0-497C-B393-113C4701606E}" destId="{3C23AAC6-E58E-44B6-AD7B-F0350A5E7EA0}" srcOrd="0" destOrd="0" parTransId="{67727DA2-1849-4907-9170-9A429A567E85}" sibTransId="{18897844-18BE-415F-8A0B-98EE1956A7C4}"/>
    <dgm:cxn modelId="{B9EEECB5-646D-4C96-8000-0DB45DFF048E}" type="presOf" srcId="{C1BD0545-282B-4145-A6D9-9EE41A4DE1F7}" destId="{6F98F936-CA08-43D7-848B-A3B96FFE888C}" srcOrd="0" destOrd="0" presId="urn:microsoft.com/office/officeart/2005/8/layout/hierarchy1"/>
    <dgm:cxn modelId="{C2EC1AC1-631F-44B2-8B75-ACE9D40E912C}" type="presOf" srcId="{3C23AAC6-E58E-44B6-AD7B-F0350A5E7EA0}" destId="{634B7EED-5C34-4198-BEF2-0ABE52F067B5}" srcOrd="0" destOrd="0" presId="urn:microsoft.com/office/officeart/2005/8/layout/hierarchy1"/>
    <dgm:cxn modelId="{817B658C-6479-47CE-B17E-46FF947897D7}" type="presParOf" srcId="{B5C98EE4-240C-4892-9655-C4BDEBEA0D58}" destId="{00AE0DFC-9D55-4CF7-8079-E8EED49DDACA}" srcOrd="0" destOrd="0" presId="urn:microsoft.com/office/officeart/2005/8/layout/hierarchy1"/>
    <dgm:cxn modelId="{AAF39850-17B9-4C25-BF1D-E9443452CA4F}" type="presParOf" srcId="{00AE0DFC-9D55-4CF7-8079-E8EED49DDACA}" destId="{BD290CAA-577E-48A7-AB6B-6C54CB55010E}" srcOrd="0" destOrd="0" presId="urn:microsoft.com/office/officeart/2005/8/layout/hierarchy1"/>
    <dgm:cxn modelId="{9E8587A2-CB58-4DA1-A579-CBB61B0C691F}" type="presParOf" srcId="{BD290CAA-577E-48A7-AB6B-6C54CB55010E}" destId="{C451463C-21D4-45B1-9F6B-0C3B746E3891}" srcOrd="0" destOrd="0" presId="urn:microsoft.com/office/officeart/2005/8/layout/hierarchy1"/>
    <dgm:cxn modelId="{728F6FBD-F7AA-4C17-801F-743817612DBD}" type="presParOf" srcId="{BD290CAA-577E-48A7-AB6B-6C54CB55010E}" destId="{634B7EED-5C34-4198-BEF2-0ABE52F067B5}" srcOrd="1" destOrd="0" presId="urn:microsoft.com/office/officeart/2005/8/layout/hierarchy1"/>
    <dgm:cxn modelId="{14ABA15D-9A0F-4D8C-8533-24C7B56FDA4E}" type="presParOf" srcId="{00AE0DFC-9D55-4CF7-8079-E8EED49DDACA}" destId="{7A199813-AA39-4D8B-AEA9-DB5705C06F20}" srcOrd="1" destOrd="0" presId="urn:microsoft.com/office/officeart/2005/8/layout/hierarchy1"/>
    <dgm:cxn modelId="{0FFFD146-9273-4FC7-AFB8-DC9B2535BC68}" type="presParOf" srcId="{B5C98EE4-240C-4892-9655-C4BDEBEA0D58}" destId="{E2C3D409-6CA3-4FAD-87A1-6910B4AD106D}" srcOrd="1" destOrd="0" presId="urn:microsoft.com/office/officeart/2005/8/layout/hierarchy1"/>
    <dgm:cxn modelId="{229CCE11-B75E-4318-A2C8-8091BEA84771}" type="presParOf" srcId="{E2C3D409-6CA3-4FAD-87A1-6910B4AD106D}" destId="{AB94F5F6-F124-4648-91B6-00824ADF5CAA}" srcOrd="0" destOrd="0" presId="urn:microsoft.com/office/officeart/2005/8/layout/hierarchy1"/>
    <dgm:cxn modelId="{2283A521-C209-4E3F-92EB-3F4414D86AD1}" type="presParOf" srcId="{AB94F5F6-F124-4648-91B6-00824ADF5CAA}" destId="{88607772-109D-49E4-B211-E7FABE985437}" srcOrd="0" destOrd="0" presId="urn:microsoft.com/office/officeart/2005/8/layout/hierarchy1"/>
    <dgm:cxn modelId="{C0340943-C8CA-483F-90B9-0A6CF45B173D}" type="presParOf" srcId="{AB94F5F6-F124-4648-91B6-00824ADF5CAA}" destId="{6F98F936-CA08-43D7-848B-A3B96FFE888C}" srcOrd="1" destOrd="0" presId="urn:microsoft.com/office/officeart/2005/8/layout/hierarchy1"/>
    <dgm:cxn modelId="{EC9F5D63-76D7-4D66-B20A-D6A50EF07975}" type="presParOf" srcId="{E2C3D409-6CA3-4FAD-87A1-6910B4AD106D}" destId="{ECC50BDA-8C31-4B7D-AE3C-2740CBB03C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7B72D-BC7B-4AC0-A1D4-7092590F08D3}">
      <dsp:nvSpPr>
        <dsp:cNvPr id="0" name=""/>
        <dsp:cNvSpPr/>
      </dsp:nvSpPr>
      <dsp:spPr>
        <a:xfrm>
          <a:off x="622800" y="21534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E9A0A-241E-49D6-8E20-524D25CB45DD}">
      <dsp:nvSpPr>
        <dsp:cNvPr id="0" name=""/>
        <dsp:cNvSpPr/>
      </dsp:nvSpPr>
      <dsp:spPr>
        <a:xfrm>
          <a:off x="127800" y="1613721"/>
          <a:ext cx="1800000" cy="252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DFD is data flow diagram</a:t>
          </a:r>
          <a:r>
            <a:rPr lang="en-US" sz="2000" kern="1200" dirty="0"/>
            <a:t>.</a:t>
          </a:r>
        </a:p>
      </dsp:txBody>
      <dsp:txXfrm>
        <a:off x="127800" y="1613721"/>
        <a:ext cx="1800000" cy="2522271"/>
      </dsp:txXfrm>
    </dsp:sp>
    <dsp:sp modelId="{7A4F163B-A088-48F5-9A10-839F074F3262}">
      <dsp:nvSpPr>
        <dsp:cNvPr id="0" name=""/>
        <dsp:cNvSpPr/>
      </dsp:nvSpPr>
      <dsp:spPr>
        <a:xfrm>
          <a:off x="2737800" y="21534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D0DD0-1963-409C-91D4-C63634C4E67D}">
      <dsp:nvSpPr>
        <dsp:cNvPr id="0" name=""/>
        <dsp:cNvSpPr/>
      </dsp:nvSpPr>
      <dsp:spPr>
        <a:xfrm>
          <a:off x="2242800" y="1613721"/>
          <a:ext cx="1800000" cy="252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 is also known as bubble chart.</a:t>
          </a:r>
        </a:p>
      </dsp:txBody>
      <dsp:txXfrm>
        <a:off x="2242800" y="1613721"/>
        <a:ext cx="1800000" cy="2522271"/>
      </dsp:txXfrm>
    </dsp:sp>
    <dsp:sp modelId="{5AB627E0-5368-47B0-BD92-0FAD3E0C7814}">
      <dsp:nvSpPr>
        <dsp:cNvPr id="0" name=""/>
        <dsp:cNvSpPr/>
      </dsp:nvSpPr>
      <dsp:spPr>
        <a:xfrm>
          <a:off x="4852800" y="21534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0D76C-F565-4FFF-B760-D74382FA7A00}">
      <dsp:nvSpPr>
        <dsp:cNvPr id="0" name=""/>
        <dsp:cNvSpPr/>
      </dsp:nvSpPr>
      <dsp:spPr>
        <a:xfrm>
          <a:off x="4357800" y="1613721"/>
          <a:ext cx="1800000" cy="252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Represent the flow of data graphically.</a:t>
          </a:r>
        </a:p>
      </dsp:txBody>
      <dsp:txXfrm>
        <a:off x="4357800" y="1613721"/>
        <a:ext cx="1800000" cy="2522271"/>
      </dsp:txXfrm>
    </dsp:sp>
    <dsp:sp modelId="{EB0EBFA7-A43A-4391-8DAF-57FD9D2D8066}">
      <dsp:nvSpPr>
        <dsp:cNvPr id="0" name=""/>
        <dsp:cNvSpPr/>
      </dsp:nvSpPr>
      <dsp:spPr>
        <a:xfrm>
          <a:off x="6967800" y="21534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96B0C-DC23-4037-81E4-B48F79BD7A5D}">
      <dsp:nvSpPr>
        <dsp:cNvPr id="0" name=""/>
        <dsp:cNvSpPr/>
      </dsp:nvSpPr>
      <dsp:spPr>
        <a:xfrm>
          <a:off x="6472800" y="1613721"/>
          <a:ext cx="1800000" cy="252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shows the incoming data flow , out going data flow and store the data in graphical form.</a:t>
          </a:r>
        </a:p>
      </dsp:txBody>
      <dsp:txXfrm>
        <a:off x="6472800" y="1613721"/>
        <a:ext cx="1800000" cy="2522271"/>
      </dsp:txXfrm>
    </dsp:sp>
    <dsp:sp modelId="{A23B7136-69B6-4EE3-A198-D79343AD5532}">
      <dsp:nvSpPr>
        <dsp:cNvPr id="0" name=""/>
        <dsp:cNvSpPr/>
      </dsp:nvSpPr>
      <dsp:spPr>
        <a:xfrm>
          <a:off x="9082800" y="21534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B69E3-A3E2-41F6-9543-A2AC099B4397}">
      <dsp:nvSpPr>
        <dsp:cNvPr id="0" name=""/>
        <dsp:cNvSpPr/>
      </dsp:nvSpPr>
      <dsp:spPr>
        <a:xfrm>
          <a:off x="8587800" y="1613721"/>
          <a:ext cx="1800000" cy="252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show the how data is process in a system in terms of input and output.</a:t>
          </a:r>
        </a:p>
      </dsp:txBody>
      <dsp:txXfrm>
        <a:off x="8587800" y="1613721"/>
        <a:ext cx="1800000" cy="2522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86CC7-FA62-46C9-BABD-0382291F398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04781-642B-4980-A1B8-487A05A3908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D75E3-144C-4319-9F98-62590960590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Each process should have at least one input and one output </a:t>
          </a:r>
        </a:p>
      </dsp:txBody>
      <dsp:txXfrm>
        <a:off x="1435590" y="531"/>
        <a:ext cx="9080009" cy="1242935"/>
      </dsp:txXfrm>
    </dsp:sp>
    <dsp:sp modelId="{5F379982-0DFA-4C54-B76F-C3C32CEF357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1C53A-619B-4C82-BFD1-6B422EFD488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BA8BB-8552-4DD7-A613-00806E6AE32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least one data flow-in and one data flow-out </a:t>
          </a:r>
        </a:p>
      </dsp:txBody>
      <dsp:txXfrm>
        <a:off x="1435590" y="1554201"/>
        <a:ext cx="9080009" cy="1242935"/>
      </dsp:txXfrm>
    </dsp:sp>
    <dsp:sp modelId="{BE043372-FD30-42A1-AAC1-E6D3A2AEB5F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97941-5208-495C-B451-A1F0AB1417E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F1F8E-4509-412D-AB8F-27AB95D4A36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process in DFD should travel to another process or data store place.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E193-F9EA-4136-B1F4-BE236D0C69CD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13157-C594-4A3E-AC5E-B1DF180D39F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</a:t>
          </a:r>
          <a:r>
            <a:rPr lang="en-US" sz="4900" kern="1200" baseline="30000"/>
            <a:t>th</a:t>
          </a:r>
          <a:r>
            <a:rPr lang="en-US" sz="4900" kern="1200"/>
            <a:t> level of DFD</a:t>
          </a:r>
        </a:p>
      </dsp:txBody>
      <dsp:txXfrm>
        <a:off x="383617" y="1447754"/>
        <a:ext cx="2847502" cy="1768010"/>
      </dsp:txXfrm>
    </dsp:sp>
    <dsp:sp modelId="{BD973C36-5697-4F50-92D1-447B5EE1E4FD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3488D-AD0C-4453-BDCC-2F8C3ACDF96F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  <a:r>
            <a:rPr lang="en-US" sz="4900" kern="1200" baseline="30000"/>
            <a:t>st</a:t>
          </a:r>
          <a:r>
            <a:rPr lang="en-US" sz="4900" kern="1200"/>
            <a:t> level of DFD </a:t>
          </a:r>
        </a:p>
      </dsp:txBody>
      <dsp:txXfrm>
        <a:off x="3998355" y="1447754"/>
        <a:ext cx="2847502" cy="1768010"/>
      </dsp:txXfrm>
    </dsp:sp>
    <dsp:sp modelId="{0A538C95-8FCB-4665-B3F5-BBCBDE66539F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2448D-1352-49D5-9597-4791FF305B43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  <a:r>
            <a:rPr lang="en-US" sz="4900" kern="1200" baseline="30000"/>
            <a:t>nd</a:t>
          </a:r>
          <a:r>
            <a:rPr lang="en-US" sz="4900" kern="1200"/>
            <a:t> level of DFD </a:t>
          </a:r>
        </a:p>
      </dsp:txBody>
      <dsp:txXfrm>
        <a:off x="7613092" y="1447754"/>
        <a:ext cx="2847502" cy="1768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1463C-21D4-45B1-9F6B-0C3B746E389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B7EED-5C34-4198-BEF2-0ABE52F067B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Single module are pick </a:t>
          </a:r>
        </a:p>
      </dsp:txBody>
      <dsp:txXfrm>
        <a:off x="585701" y="1066737"/>
        <a:ext cx="4337991" cy="2693452"/>
      </dsp:txXfrm>
    </dsp:sp>
    <dsp:sp modelId="{88607772-109D-49E4-B211-E7FABE985437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8F936-CA08-43D7-848B-A3B96FFE888C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Functionality are completely define </a:t>
          </a:r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6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0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00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38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2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7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4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3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6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1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2" r:id="rId2"/>
    <p:sldLayoutId id="2147483881" r:id="rId3"/>
    <p:sldLayoutId id="2147483880" r:id="rId4"/>
    <p:sldLayoutId id="2147483879" r:id="rId5"/>
    <p:sldLayoutId id="2147483878" r:id="rId6"/>
    <p:sldLayoutId id="2147483877" r:id="rId7"/>
    <p:sldLayoutId id="2147483876" r:id="rId8"/>
    <p:sldLayoutId id="2147483875" r:id="rId9"/>
    <p:sldLayoutId id="2147483874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B3A72DB-AEE0-949C-2F38-79015F098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863F8-15F9-0DAF-951E-EC509666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Data flow diagram </a:t>
            </a:r>
            <a:br>
              <a:rPr lang="en-US" sz="5400" dirty="0"/>
            </a:br>
            <a:r>
              <a:rPr lang="en-US" sz="5400" dirty="0"/>
              <a:t>(DFD)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45932-CD62-A1A4-EA44-BDAB69493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GAURAV GHIMIRE </a:t>
            </a:r>
          </a:p>
        </p:txBody>
      </p:sp>
    </p:spTree>
    <p:extLst>
      <p:ext uri="{BB962C8B-B14F-4D97-AF65-F5344CB8AC3E}">
        <p14:creationId xmlns:p14="http://schemas.microsoft.com/office/powerpoint/2010/main" val="173745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alendar">
            <a:extLst>
              <a:ext uri="{FF2B5EF4-FFF2-40B4-BE49-F238E27FC236}">
                <a16:creationId xmlns:a16="http://schemas.microsoft.com/office/drawing/2014/main" id="{C54497AF-0176-3A05-1033-209C53F9B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" b="13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0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9F82-B4D2-C566-BD7F-3B849A2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B3199CB-C390-C05C-5564-7B28D7662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7910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903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F1DE-DB78-E704-0B5E-7700B0CD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FOR DFD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38B8-AFF3-9C39-BA76-181C8A90B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entity</a:t>
            </a:r>
          </a:p>
          <a:p>
            <a:r>
              <a:rPr lang="en-US" dirty="0"/>
              <a:t>Data flow </a:t>
            </a:r>
          </a:p>
          <a:p>
            <a:r>
              <a:rPr lang="en-US" dirty="0"/>
              <a:t>Process or bubble  </a:t>
            </a:r>
          </a:p>
          <a:p>
            <a:r>
              <a:rPr lang="en-US" dirty="0"/>
              <a:t>Data store                              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D0C1B-DF32-1CDA-0485-B1F89B987A35}"/>
              </a:ext>
            </a:extLst>
          </p:cNvPr>
          <p:cNvSpPr/>
          <p:nvPr/>
        </p:nvSpPr>
        <p:spPr>
          <a:xfrm>
            <a:off x="4979963" y="1852772"/>
            <a:ext cx="1248559" cy="351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4B3E38-4591-95F8-A493-96BB2465CE0B}"/>
              </a:ext>
            </a:extLst>
          </p:cNvPr>
          <p:cNvCxnSpPr/>
          <p:nvPr/>
        </p:nvCxnSpPr>
        <p:spPr>
          <a:xfrm>
            <a:off x="4979963" y="2623930"/>
            <a:ext cx="1248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7B8A620-4404-F65F-77CB-661F93CFCFAB}"/>
              </a:ext>
            </a:extLst>
          </p:cNvPr>
          <p:cNvSpPr/>
          <p:nvPr/>
        </p:nvSpPr>
        <p:spPr>
          <a:xfrm>
            <a:off x="5141843" y="2768152"/>
            <a:ext cx="954157" cy="6990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8D81BF-1E5A-8FF7-9847-072821590B4A}"/>
              </a:ext>
            </a:extLst>
          </p:cNvPr>
          <p:cNvCxnSpPr/>
          <p:nvPr/>
        </p:nvCxnSpPr>
        <p:spPr>
          <a:xfrm>
            <a:off x="5261113" y="3737113"/>
            <a:ext cx="1099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C79F0-862F-D770-9B6D-482A8CC932B3}"/>
              </a:ext>
            </a:extLst>
          </p:cNvPr>
          <p:cNvCxnSpPr/>
          <p:nvPr/>
        </p:nvCxnSpPr>
        <p:spPr>
          <a:xfrm>
            <a:off x="5261113" y="4001294"/>
            <a:ext cx="1099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82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E5FC-5A4E-51ED-97ED-36D07EB7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DFD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F4DF5-D27A-1284-1387-7060F6790A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07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7A9E-6A56-66F6-0232-463C1B7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DFD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281C11-62DF-E771-023C-0E3FDEC1A8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486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6FEC8-349C-9AD7-DB15-1074FDE2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400" dirty="0"/>
              <a:t>0</a:t>
            </a:r>
            <a:r>
              <a:rPr lang="en-US" sz="5400" baseline="30000" dirty="0"/>
              <a:t>th</a:t>
            </a:r>
            <a:r>
              <a:rPr lang="en-US" sz="5400" dirty="0"/>
              <a:t> level of DFD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usinesscard, screenshot">
            <a:extLst>
              <a:ext uri="{FF2B5EF4-FFF2-40B4-BE49-F238E27FC236}">
                <a16:creationId xmlns:a16="http://schemas.microsoft.com/office/drawing/2014/main" id="{18DC5E75-D5C4-C8E7-47FF-EE9FD073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" y="723331"/>
            <a:ext cx="5779911" cy="48722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FE3C-71F2-252C-F380-94724CE9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/>
              <a:t>It has single process </a:t>
            </a:r>
          </a:p>
          <a:p>
            <a:r>
              <a:rPr lang="en-US" sz="1800" dirty="0"/>
              <a:t>It takes input from the external entity </a:t>
            </a:r>
          </a:p>
          <a:p>
            <a:r>
              <a:rPr lang="en-US" sz="1800" dirty="0"/>
              <a:t>Process </a:t>
            </a:r>
          </a:p>
          <a:p>
            <a:r>
              <a:rPr lang="en-US" sz="1800" dirty="0"/>
              <a:t>Provide required output </a:t>
            </a:r>
          </a:p>
          <a:p>
            <a:endParaRPr lang="en-US" sz="1800" dirty="0"/>
          </a:p>
        </p:txBody>
      </p: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7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ED4D-4DBE-CC93-EAD9-C5B9A42F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level DFD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4D35-E418-2C84-1D28-02D2F8679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detail version of previous one </a:t>
            </a:r>
          </a:p>
          <a:p>
            <a:r>
              <a:rPr lang="en-US" dirty="0"/>
              <a:t>It include the database and various important units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350F014-7D0F-E015-37F5-B73ACFBDB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05" y="3128341"/>
            <a:ext cx="8735909" cy="30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6BB9-AC67-1AAF-A27A-4AEBB3C0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level DFD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6499A2-283C-098A-60EB-FDEF17B9BB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126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292CED6-9667-D74A-2A03-631777BCB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501" b="1"/>
          <a:stretch/>
        </p:blipFill>
        <p:spPr>
          <a:xfrm>
            <a:off x="907259" y="443816"/>
            <a:ext cx="10777519" cy="597036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6AE1B2-3354-430B-9E05-2241C72E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7735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Vapor Trail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87</TotalTime>
  <Words>184</Words>
  <Application>Microsoft Office PowerPoint</Application>
  <PresentationFormat>Widescreen</PresentationFormat>
  <Paragraphs>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Univers</vt:lpstr>
      <vt:lpstr>GradientVTI</vt:lpstr>
      <vt:lpstr>Data flow diagram  (DFD)</vt:lpstr>
      <vt:lpstr>INTRODUCTION </vt:lpstr>
      <vt:lpstr>SYMBOL FOR DFD</vt:lpstr>
      <vt:lpstr>RULES OF DFD</vt:lpstr>
      <vt:lpstr>LEVELS OF DFD</vt:lpstr>
      <vt:lpstr>0th level of DFD </vt:lpstr>
      <vt:lpstr>1st level DFD </vt:lpstr>
      <vt:lpstr>2nd level DFD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flow diagram  (DFD)</dc:title>
  <dc:creator>gaurav ghimire</dc:creator>
  <cp:lastModifiedBy>gaurav ghimire</cp:lastModifiedBy>
  <cp:revision>2</cp:revision>
  <dcterms:created xsi:type="dcterms:W3CDTF">2023-01-05T15:22:23Z</dcterms:created>
  <dcterms:modified xsi:type="dcterms:W3CDTF">2023-01-07T16:50:10Z</dcterms:modified>
</cp:coreProperties>
</file>